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6" r:id="rId14"/>
    <p:sldId id="273" r:id="rId15"/>
    <p:sldId id="274" r:id="rId16"/>
    <p:sldId id="267" r:id="rId17"/>
    <p:sldId id="268" r:id="rId18"/>
    <p:sldId id="259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8FC014-7BF1-45E5-BFE2-9199BEE8C8DD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F49161-FB46-49CD-817B-168A9CE881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gionfacts.com/judaism/history.htm" TargetMode="External"/><Relationship Id="rId2" Type="http://schemas.openxmlformats.org/officeDocument/2006/relationships/hyperlink" Target="http://www.bbc.co.uk/religion/religions/judaism/history/history_1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ligionfacts.com/islam/fastfacts.htm" TargetMode="External"/><Relationship Id="rId4" Type="http://schemas.openxmlformats.org/officeDocument/2006/relationships/hyperlink" Target="http://www.religionfacts.com/christianity/histor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8077200" cy="22860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1: Three Major Religions in Europe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7391400" cy="1905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SS6G11-The student will describe the cultural characteristics of Europe.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Describe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major religions in Europe; include Judaism, Christianity, and Islam.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Christianity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73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Christianity is a Trinitarian-Monotheistic faith= Believing in 1 God (Father, son, &amp; holy ghost).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Religion is based on salvation.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was created in Palestine (Mesopotamia).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543800" cy="30480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Jesus of Nazareth is the founder of this religion.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Christianity is know has the world’s largest religion with over 2 billion followers.</a:t>
            </a:r>
          </a:p>
        </p:txBody>
      </p:sp>
    </p:spTree>
    <p:extLst>
      <p:ext uri="{BB962C8B-B14F-4D97-AF65-F5344CB8AC3E}">
        <p14:creationId xmlns:p14="http://schemas.microsoft.com/office/powerpoint/2010/main" val="40836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Christianity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543800" cy="38100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Major holidays are: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Advent (Nov. 30 - Dec. 24)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Christmas (Dec. 25)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Lent (40-day period prior to Easter)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Friday (last Friday before Easter)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Easter (date varies)</a:t>
            </a:r>
          </a:p>
          <a:p>
            <a:pPr marL="514350" indent="-514350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Islam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3657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monotheistic religion based on revelations received by the Prophet Muhammad in the 7th century.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Qur'an (Koran) is Islam's holy book.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Today Islam is the second largest religion in the world (1.3 billion followers).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543800" cy="3429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Arabic word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Islam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means "submission," reflecting the religion's central tenet of submitting to the will of God.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Islamic practices are defined by the Five Pillars of Islam: faith, prayer, fasting, pilgrimage and alms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Islam was created around 622 CE in Mecca, Saudi Arabia.</a:t>
            </a: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543800" cy="32766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original language of Islam is Arabic.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Followers attend services in mosques.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God is referred as Allah.</a:t>
            </a:r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lamic Symbol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2381250" cy="2295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Islam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62000" y="2133600"/>
            <a:ext cx="7620000" cy="3733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Followers believe in life after death in paradise.  In order to get to paradise, followers  must: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Submitting to the will of Allah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  Follow the Qur'an,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Hadith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(words of Muhammad), &amp; the Five Pillars of Islam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Islam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657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ajor holidays are: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Ramadan-Month long, begins Oct. 16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Fitr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Festival of Breaking the Fast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-Week long; begins 1 Muharram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Festival of Sacrifice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http://www.bbc.co.uk/religion/religions/judaism/history/history_1.shtml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http://www.religionfacts.com/judaism/history.htm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http://www.religionfacts.com/christianity/history.htm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http://www.religionfacts.com/islam/fastfacts.htm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Culture: Religion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543800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3 major religions in Europe that influenced culture.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will study the historical content of these religions and provide a fair/unbiased mindset.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79425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Judaism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848600" cy="3505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Judaism is an Abrahamic religion -- a faith which recognizes Abraham as a patriarch or the founder of this faith.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early part of the story is told in the Hebrew Bible (Old Testament).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Holy Books are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the Talmud and the Torah (Laws). </a:t>
            </a:r>
          </a:p>
        </p:txBody>
      </p:sp>
      <p:pic>
        <p:nvPicPr>
          <p:cNvPr id="5" name="Picture 4" descr="Jewish 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1143000" cy="129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Judaism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962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Judaism was created around 1300 BC in Mesopotamia.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Today there are 14 million members with a large population located in Israel, Europe, and the USA.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original language of the Jewish faith is Hebrew.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Spiritual leaders are called rabbi and the place of worship is called a synagogue (Temple).</a:t>
            </a:r>
          </a:p>
          <a:p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Judaism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3657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day of worship for this faith is Saturday and it is referred to as Shabbat in Hebrew (Sabbath)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Refers to God as Yahweh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Believes in obedience to God &amp; atonement for sins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Judaism is a monotheistic faith= Believing in 1 God.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Judaism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429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Major holidays are based on religious traditions</a:t>
            </a: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Examples are: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1. Rosh Hashanah: Jewish New Year 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2. Yom Kippur: Day of Atonement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3. Hanukkah (A.K.A. Jewish Christmas)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norah-8th-night2-cc-skippy13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951018"/>
            <a:ext cx="2590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981200"/>
            <a:ext cx="4267200" cy="3962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Christianity is an Abrahamic religion, which was created from Judaism.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Christian religion and the Christian Church, from the ministry of Jesus and his Twelve Apostles.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Christianity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Christian Symbols.bmp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86815" y="3377015"/>
            <a:ext cx="1246969" cy="1246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Christianity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733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This religion started around 33 A.D. and was spread around the world by the Romans/Greeks in 313 A.D.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holy book for this faith is the Bible.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Day of worship is traditionally Sunday (Sabbath), within buildings called churches, chapels or cathedrals.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a variety of denominations, such as: Roman Catholic, Eastern Orthodox, and Protestant (Baptist, Methodist, Presbyterian, etc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Followers believe in life after death in Heaven.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307</TotalTime>
  <Words>678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Unit 1: Three Major Religions in Europe</vt:lpstr>
      <vt:lpstr>Culture: Religion</vt:lpstr>
      <vt:lpstr>Judaism</vt:lpstr>
      <vt:lpstr>Judaism</vt:lpstr>
      <vt:lpstr>Judaism</vt:lpstr>
      <vt:lpstr>Judaism</vt:lpstr>
      <vt:lpstr>Christianity</vt:lpstr>
      <vt:lpstr>Christianity</vt:lpstr>
      <vt:lpstr>Christianity</vt:lpstr>
      <vt:lpstr>Christianity </vt:lpstr>
      <vt:lpstr>Christianity</vt:lpstr>
      <vt:lpstr>Christianity</vt:lpstr>
      <vt:lpstr>Islam</vt:lpstr>
      <vt:lpstr>Islam</vt:lpstr>
      <vt:lpstr>Islam</vt:lpstr>
      <vt:lpstr>Islam</vt:lpstr>
      <vt:lpstr>Islam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Three Major Religions in Europe</dc:title>
  <dc:creator>LaWanda Watson</dc:creator>
  <cp:lastModifiedBy>labreya davis</cp:lastModifiedBy>
  <cp:revision>20</cp:revision>
  <cp:lastPrinted>2011-09-01T17:28:27Z</cp:lastPrinted>
  <dcterms:created xsi:type="dcterms:W3CDTF">2009-10-05T02:59:25Z</dcterms:created>
  <dcterms:modified xsi:type="dcterms:W3CDTF">2011-09-01T17:32:29Z</dcterms:modified>
</cp:coreProperties>
</file>